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20"/>
  </p:notesMasterIdLst>
  <p:handoutMasterIdLst>
    <p:handoutMasterId r:id="rId21"/>
  </p:handoutMasterIdLst>
  <p:sldIdLst>
    <p:sldId id="451" r:id="rId5"/>
    <p:sldId id="538" r:id="rId6"/>
    <p:sldId id="556" r:id="rId7"/>
    <p:sldId id="428" r:id="rId8"/>
    <p:sldId id="589" r:id="rId9"/>
    <p:sldId id="581" r:id="rId10"/>
    <p:sldId id="598" r:id="rId11"/>
    <p:sldId id="599" r:id="rId12"/>
    <p:sldId id="588" r:id="rId13"/>
    <p:sldId id="600" r:id="rId14"/>
    <p:sldId id="601" r:id="rId15"/>
    <p:sldId id="602" r:id="rId16"/>
    <p:sldId id="597" r:id="rId17"/>
    <p:sldId id="594" r:id="rId18"/>
    <p:sldId id="552" r:id="rId1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Cover options" id="{3B244085-A06C-4A0D-AC38-1FCCF96387FB}">
          <p14:sldIdLst>
            <p14:sldId id="451"/>
            <p14:sldId id="538"/>
            <p14:sldId id="556"/>
            <p14:sldId id="428"/>
            <p14:sldId id="589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>
            <p14:sldId id="581"/>
            <p14:sldId id="588"/>
            <p14:sldId id="586"/>
          </p14:sldIdLst>
        </p14:section>
        <p14:section name="Content &amp; Image" id="{41083D9C-0E78-4712-A4D2-672A810DDB9A}">
          <p14:sldIdLst>
            <p14:sldId id="552"/>
          </p14:sldIdLst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304C"/>
    <a:srgbClr val="0070AD"/>
    <a:srgbClr val="C7FF17"/>
    <a:srgbClr val="2B0A3D"/>
    <a:srgbClr val="E6E7E7"/>
    <a:srgbClr val="12ABDB"/>
    <a:srgbClr val="300B48"/>
    <a:srgbClr val="D9D9D9"/>
    <a:srgbClr val="95E616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44" autoAdjust="0"/>
    <p:restoredTop sz="96215" autoAdjust="0"/>
  </p:normalViewPr>
  <p:slideViewPr>
    <p:cSldViewPr>
      <p:cViewPr varScale="1">
        <p:scale>
          <a:sx n="71" d="100"/>
          <a:sy n="71" d="100"/>
        </p:scale>
        <p:origin x="-468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21-08-2018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21/08/2018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300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33668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Box </a:t>
            </a:r>
            <a:r>
              <a:rPr lang="en-US" dirty="0" err="1"/>
              <a:t>atras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desnecessario</a:t>
            </a:r>
            <a:r>
              <a:rPr lang="en-US" dirty="0"/>
              <a:t>.</a:t>
            </a:r>
            <a:r>
              <a:rPr lang="en-US" baseline="0" dirty="0"/>
              <a:t> </a:t>
            </a:r>
            <a:r>
              <a:rPr lang="en-US" baseline="0" dirty="0" err="1"/>
              <a:t>Deixar</a:t>
            </a:r>
            <a:r>
              <a:rPr lang="en-US" baseline="0" dirty="0"/>
              <a:t> o layout </a:t>
            </a:r>
            <a:r>
              <a:rPr lang="en-US" baseline="0" dirty="0" err="1"/>
              <a:t>mais</a:t>
            </a:r>
            <a:r>
              <a:rPr lang="en-US" baseline="0" dirty="0"/>
              <a:t> simples.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61680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6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6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6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xmlns="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xmlns="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xmlns="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xmlns="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xmlns="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xmlns="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xmlns="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xmlns="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xmlns="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xmlns="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xmlns="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xmlns="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xmlns="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xmlns="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xmlns="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xmlns="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xmlns="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xmlns="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xmlns="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xmlns="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xmlns="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xmlns="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xmlns="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xmlns="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xmlns="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xmlns="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xmlns="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xmlns="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xmlns="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xmlns="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xmlns="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xmlns="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xmlns="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xmlns="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xmlns="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xmlns="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xmlns="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xmlns="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xmlns="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xmlns="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xmlns="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xmlns="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xmlns="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xmlns="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xmlns="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xmlns="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xmlns="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xmlns="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xmlns="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xmlns="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xmlns="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8956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SUSHMITHA S.H.</a:t>
            </a:r>
            <a:endParaRPr lang="en-US" sz="32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EMPLOYEE ID: </a:t>
            </a:r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153014</a:t>
            </a:r>
            <a:endParaRPr lang="en-US" sz="32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 FULL STACK, MIPL</a:t>
            </a:r>
            <a:endParaRPr lang="en-US" sz="32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7361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r="56076"/>
          <a:stretch>
            <a:fillRect/>
          </a:stretch>
        </p:blipFill>
        <p:spPr bwMode="auto">
          <a:xfrm>
            <a:off x="0" y="0"/>
            <a:ext cx="5715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r="62299"/>
          <a:stretch>
            <a:fillRect/>
          </a:stretch>
        </p:blipFill>
        <p:spPr bwMode="auto">
          <a:xfrm>
            <a:off x="6400800" y="0"/>
            <a:ext cx="49053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ight Arrow 8"/>
          <p:cNvSpPr/>
          <p:nvPr/>
        </p:nvSpPr>
        <p:spPr>
          <a:xfrm>
            <a:off x="4876800" y="2895600"/>
            <a:ext cx="1295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248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r="64641"/>
          <a:stretch>
            <a:fillRect/>
          </a:stretch>
        </p:blipFill>
        <p:spPr bwMode="auto">
          <a:xfrm>
            <a:off x="6781800" y="0"/>
            <a:ext cx="46005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ight Arrow 8"/>
          <p:cNvSpPr/>
          <p:nvPr/>
        </p:nvSpPr>
        <p:spPr>
          <a:xfrm>
            <a:off x="5562600" y="3886200"/>
            <a:ext cx="1143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r="54905"/>
          <a:stretch>
            <a:fillRect/>
          </a:stretch>
        </p:blipFill>
        <p:spPr bwMode="auto">
          <a:xfrm>
            <a:off x="0" y="0"/>
            <a:ext cx="5867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r="55857"/>
          <a:stretch>
            <a:fillRect/>
          </a:stretch>
        </p:blipFill>
        <p:spPr bwMode="auto">
          <a:xfrm>
            <a:off x="6019800" y="-76200"/>
            <a:ext cx="5743575" cy="693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ight Arrow 8"/>
          <p:cNvSpPr/>
          <p:nvPr/>
        </p:nvSpPr>
        <p:spPr>
          <a:xfrm>
            <a:off x="4876800" y="3276600"/>
            <a:ext cx="1752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Search functionality for </a:t>
            </a:r>
            <a:r>
              <a:rPr lang="en-US" dirty="0" smtClean="0"/>
              <a:t>merchant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		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894" y="1269867"/>
            <a:ext cx="10666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Whe</a:t>
            </a:r>
            <a:r>
              <a:rPr lang="en-US" sz="2400" dirty="0" smtClean="0"/>
              <a:t>n the merchant logs in, he has the access to see list of products in his own inventory.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If he tries to search for a product not available in his inventory, then it wont be available.</a:t>
            </a:r>
            <a:endParaRPr lang="en-US" sz="24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6489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r="50805"/>
          <a:stretch>
            <a:fillRect/>
          </a:stretch>
        </p:blipFill>
        <p:spPr bwMode="auto">
          <a:xfrm>
            <a:off x="0" y="0"/>
            <a:ext cx="6400800" cy="693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r="64641"/>
          <a:stretch>
            <a:fillRect/>
          </a:stretch>
        </p:blipFill>
        <p:spPr bwMode="auto">
          <a:xfrm>
            <a:off x="6781800" y="0"/>
            <a:ext cx="46005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ight Arrow 8"/>
          <p:cNvSpPr/>
          <p:nvPr/>
        </p:nvSpPr>
        <p:spPr>
          <a:xfrm>
            <a:off x="6172200" y="3505200"/>
            <a:ext cx="914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54CB0A8-8EE1-4C65-9136-4F2F99DAEC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2000" y="2514600"/>
            <a:ext cx="4343400" cy="1562847"/>
          </a:xfrm>
        </p:spPr>
        <p:txBody>
          <a:bodyPr/>
          <a:lstStyle/>
          <a:p>
            <a:r>
              <a:rPr lang="en-US" sz="4400" i="1" dirty="0" smtClean="0">
                <a:solidFill>
                  <a:srgbClr val="FF0000"/>
                </a:solidFill>
              </a:rPr>
              <a:t>Thank You</a:t>
            </a:r>
            <a:endParaRPr lang="pt-PT" sz="4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81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4231168"/>
            <a:ext cx="9269413" cy="1864831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CapStore Shopping Application </a:t>
            </a:r>
            <a:endParaRPr 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8206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279400" y="1066800"/>
            <a:ext cx="6324600" cy="1676400"/>
          </a:xfrm>
        </p:spPr>
        <p:txBody>
          <a:bodyPr/>
          <a:lstStyle/>
          <a:p>
            <a:r>
              <a:rPr lang="en-US" sz="3600" b="1" i="1" dirty="0" smtClean="0">
                <a:solidFill>
                  <a:srgbClr val="0070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Requirements</a:t>
            </a:r>
            <a:endParaRPr lang="en-US" sz="3600" b="1" i="1" dirty="0">
              <a:solidFill>
                <a:srgbClr val="0070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185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0D1BC81-B0CA-49DC-9E5F-F55AA790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7" y="2010606"/>
            <a:ext cx="11348922" cy="4442581"/>
          </a:xfrm>
        </p:spPr>
        <p:txBody>
          <a:bodyPr/>
          <a:lstStyle/>
          <a:p>
            <a:endParaRPr lang="pt-PT" sz="2800" b="1" dirty="0" smtClean="0"/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 10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 STS Version</a:t>
            </a:r>
            <a:r>
              <a:rPr lang="en-US" sz="1600" dirty="0"/>
              <a:t>: </a:t>
            </a:r>
            <a:r>
              <a:rPr lang="en-US" sz="1600" dirty="0" smtClean="0"/>
              <a:t>3.9.4.</a:t>
            </a:r>
            <a:r>
              <a:rPr lang="en-US" sz="1600" i="1" dirty="0" smtClean="0"/>
              <a:t>RELEASE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 Eclipse </a:t>
            </a:r>
            <a:r>
              <a:rPr lang="en-US" sz="1600" dirty="0"/>
              <a:t>Oxygen.3a (4.7.3a</a:t>
            </a:r>
            <a:r>
              <a:rPr lang="en-US" sz="1600" dirty="0" smtClean="0"/>
              <a:t>) platform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MySQL  5.5 Command Line Client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HTML 5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CSS 3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JavaScript 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JSP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Spring Boot (2.0.4)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</a:t>
            </a:r>
            <a:r>
              <a:rPr lang="pt-PT" sz="1600" dirty="0" smtClean="0"/>
              <a:t>Spring Rest </a:t>
            </a:r>
          </a:p>
          <a:p>
            <a:endParaRPr lang="pt-PT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85DA84B-712F-4997-B040-EA16BEA93F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4459" y="1232407"/>
            <a:ext cx="5543551" cy="438494"/>
          </a:xfrm>
        </p:spPr>
        <p:txBody>
          <a:bodyPr/>
          <a:lstStyle/>
          <a:p>
            <a:r>
              <a:rPr lang="pt-PT" sz="2400" b="1" dirty="0" smtClean="0"/>
              <a:t>Softwares</a:t>
            </a:r>
            <a:r>
              <a:rPr lang="pt-PT" b="1" dirty="0" smtClean="0"/>
              <a:t>:</a:t>
            </a:r>
            <a:endParaRPr lang="pt-PT" b="1" dirty="0"/>
          </a:p>
        </p:txBody>
      </p:sp>
      <p:sp>
        <p:nvSpPr>
          <p:cNvPr id="2" name="Rectangle 1"/>
          <p:cNvSpPr/>
          <p:nvPr/>
        </p:nvSpPr>
        <p:spPr>
          <a:xfrm>
            <a:off x="160338" y="1784136"/>
            <a:ext cx="11582400" cy="45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82167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330200" y="533400"/>
            <a:ext cx="5383212" cy="1066800"/>
          </a:xfrm>
        </p:spPr>
        <p:txBody>
          <a:bodyPr/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7988" y="1828800"/>
            <a:ext cx="6602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endParaRPr lang="en-US" sz="36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15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 functionality for customer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894" y="1066800"/>
            <a:ext cx="106667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The customer is on the </a:t>
            </a:r>
            <a:r>
              <a:rPr lang="en-US" sz="2200" dirty="0" smtClean="0"/>
              <a:t>home page and wishes to search for a product, then it can be done in 2 ways.</a:t>
            </a:r>
          </a:p>
          <a:p>
            <a:pPr marL="342900" indent="-342900" algn="just"/>
            <a:endParaRPr lang="en-US" sz="22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Go to search bar and type the product name you wish to search</a:t>
            </a:r>
          </a:p>
          <a:p>
            <a:pPr marL="342900" indent="-342900" algn="just"/>
            <a:endParaRPr lang="en-US" sz="22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Else there will be an option ‘shop by category’. Select the category, then list of products of that category will appear.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xmlns="" val="1348594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7086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r="57028"/>
          <a:stretch>
            <a:fillRect/>
          </a:stretch>
        </p:blipFill>
        <p:spPr bwMode="auto">
          <a:xfrm>
            <a:off x="6858000" y="0"/>
            <a:ext cx="533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Arrow 7"/>
          <p:cNvSpPr/>
          <p:nvPr/>
        </p:nvSpPr>
        <p:spPr>
          <a:xfrm>
            <a:off x="6400800" y="3657600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Elbow Connector 5"/>
          <p:cNvCxnSpPr/>
          <p:nvPr/>
        </p:nvCxnSpPr>
        <p:spPr>
          <a:xfrm>
            <a:off x="838200" y="2362200"/>
            <a:ext cx="5562600" cy="1447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49828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r="439"/>
          <a:stretch>
            <a:fillRect/>
          </a:stretch>
        </p:blipFill>
        <p:spPr bwMode="auto">
          <a:xfrm>
            <a:off x="0" y="0"/>
            <a:ext cx="7010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r="68155"/>
          <a:stretch>
            <a:fillRect/>
          </a:stretch>
        </p:blipFill>
        <p:spPr bwMode="auto">
          <a:xfrm>
            <a:off x="7315200" y="0"/>
            <a:ext cx="41433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ight Arrow 8"/>
          <p:cNvSpPr/>
          <p:nvPr/>
        </p:nvSpPr>
        <p:spPr>
          <a:xfrm>
            <a:off x="6705600" y="3124200"/>
            <a:ext cx="14478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Elbow Connector 5"/>
          <p:cNvCxnSpPr>
            <a:endCxn id="9" idx="1"/>
          </p:cNvCxnSpPr>
          <p:nvPr/>
        </p:nvCxnSpPr>
        <p:spPr>
          <a:xfrm>
            <a:off x="2209800" y="2362200"/>
            <a:ext cx="4495800" cy="11430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Search functionality for </a:t>
            </a:r>
            <a:r>
              <a:rPr lang="en-US" dirty="0" smtClean="0"/>
              <a:t>admin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		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894" y="1269867"/>
            <a:ext cx="1066678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Whe</a:t>
            </a:r>
            <a:r>
              <a:rPr lang="en-US" sz="2400" dirty="0" smtClean="0"/>
              <a:t>n the admin logs in, he has the access to see list of customers, list of inventories or the list of merchants.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To search for a customer, type the customer name in the search bar. The corresponding details will be fetched.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To search for a </a:t>
            </a:r>
            <a:r>
              <a:rPr lang="en-US" sz="2400" dirty="0" smtClean="0"/>
              <a:t>merchant, </a:t>
            </a:r>
            <a:r>
              <a:rPr lang="en-US" sz="2400" dirty="0" smtClean="0"/>
              <a:t>type the </a:t>
            </a:r>
            <a:r>
              <a:rPr lang="en-US" sz="2400" dirty="0" smtClean="0"/>
              <a:t>merchant </a:t>
            </a:r>
            <a:r>
              <a:rPr lang="en-US" sz="2400" dirty="0" smtClean="0"/>
              <a:t>name in the search bar. The corresponding details will be fetched</a:t>
            </a:r>
            <a:r>
              <a:rPr lang="en-US" sz="2400" dirty="0" smtClean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To search for a </a:t>
            </a:r>
            <a:r>
              <a:rPr lang="en-US" sz="2400" dirty="0" smtClean="0"/>
              <a:t>product in the inventory, </a:t>
            </a:r>
            <a:r>
              <a:rPr lang="en-US" sz="2400" dirty="0" smtClean="0"/>
              <a:t>type the </a:t>
            </a:r>
            <a:r>
              <a:rPr lang="en-US" sz="2400" dirty="0" smtClean="0"/>
              <a:t>product name </a:t>
            </a:r>
            <a:r>
              <a:rPr lang="en-US" sz="2400" dirty="0" smtClean="0"/>
              <a:t>in the search bar. The corresponding details will be fetched.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6489078"/>
      </p:ext>
    </p:extLst>
  </p:cSld>
  <p:clrMapOvr>
    <a:masterClrMapping/>
  </p:clrMapOvr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851</TotalTime>
  <Words>341</Words>
  <Application>Microsoft Office PowerPoint</Application>
  <PresentationFormat>Custom</PresentationFormat>
  <Paragraphs>49</Paragraphs>
  <Slides>15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Capgemini 2017_Cover slides</vt:lpstr>
      <vt:lpstr>Section slides</vt:lpstr>
      <vt:lpstr>Content Layouts</vt:lpstr>
      <vt:lpstr>Content and Image Layouts</vt:lpstr>
      <vt:lpstr>Slide 1</vt:lpstr>
      <vt:lpstr>Slide 2</vt:lpstr>
      <vt:lpstr>   </vt:lpstr>
      <vt:lpstr>Slide 4</vt:lpstr>
      <vt:lpstr>   </vt:lpstr>
      <vt:lpstr>Search functionality for customer         </vt:lpstr>
      <vt:lpstr>Slide 7</vt:lpstr>
      <vt:lpstr>Slide 8</vt:lpstr>
      <vt:lpstr>Search functionality for admin                  </vt:lpstr>
      <vt:lpstr>Slide 10</vt:lpstr>
      <vt:lpstr>Slide 11</vt:lpstr>
      <vt:lpstr>Slide 12</vt:lpstr>
      <vt:lpstr>Search functionality for merchant                  </vt:lpstr>
      <vt:lpstr>Slide 14</vt:lpstr>
      <vt:lpstr>Slide 15</vt:lpstr>
    </vt:vector>
  </TitlesOfParts>
  <Company>Capgemini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sushsh</cp:lastModifiedBy>
  <cp:revision>131</cp:revision>
  <dcterms:created xsi:type="dcterms:W3CDTF">2017-10-18T10:34:16Z</dcterms:created>
  <dcterms:modified xsi:type="dcterms:W3CDTF">2018-08-21T10:36:27Z</dcterms:modified>
</cp:coreProperties>
</file>